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7"/>
  </p:notesMasterIdLst>
  <p:handoutMasterIdLst>
    <p:handoutMasterId r:id="rId38"/>
  </p:handoutMasterIdLst>
  <p:sldIdLst>
    <p:sldId id="1033" r:id="rId2"/>
    <p:sldId id="256" r:id="rId3"/>
    <p:sldId id="1000" r:id="rId4"/>
    <p:sldId id="1001" r:id="rId5"/>
    <p:sldId id="1018" r:id="rId6"/>
    <p:sldId id="1023" r:id="rId7"/>
    <p:sldId id="1024" r:id="rId8"/>
    <p:sldId id="1019" r:id="rId9"/>
    <p:sldId id="1020" r:id="rId10"/>
    <p:sldId id="1021" r:id="rId11"/>
    <p:sldId id="1022" r:id="rId12"/>
    <p:sldId id="1002" r:id="rId13"/>
    <p:sldId id="1003" r:id="rId14"/>
    <p:sldId id="1006" r:id="rId15"/>
    <p:sldId id="1007" r:id="rId16"/>
    <p:sldId id="1004" r:id="rId17"/>
    <p:sldId id="1008" r:id="rId18"/>
    <p:sldId id="1005" r:id="rId19"/>
    <p:sldId id="1009" r:id="rId20"/>
    <p:sldId id="1010" r:id="rId21"/>
    <p:sldId id="1011" r:id="rId22"/>
    <p:sldId id="1012" r:id="rId23"/>
    <p:sldId id="1013" r:id="rId24"/>
    <p:sldId id="1014" r:id="rId25"/>
    <p:sldId id="1015" r:id="rId26"/>
    <p:sldId id="1016" r:id="rId27"/>
    <p:sldId id="1017" r:id="rId28"/>
    <p:sldId id="1025" r:id="rId29"/>
    <p:sldId id="1026" r:id="rId30"/>
    <p:sldId id="1027" r:id="rId31"/>
    <p:sldId id="1028" r:id="rId32"/>
    <p:sldId id="1029" r:id="rId33"/>
    <p:sldId id="1030" r:id="rId34"/>
    <p:sldId id="1031" r:id="rId35"/>
    <p:sldId id="1032" r:id="rId36"/>
  </p:sldIdLst>
  <p:sldSz cx="9144000" cy="6858000" type="screen4x3"/>
  <p:notesSz cx="6797675" cy="9928225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E5FB9D"/>
    <a:srgbClr val="F5C2A3"/>
    <a:srgbClr val="C1CAD7"/>
    <a:srgbClr val="FFCC99"/>
    <a:srgbClr val="CCCC00"/>
    <a:srgbClr val="CCFFCC"/>
    <a:srgbClr val="C1DDFF"/>
    <a:srgbClr val="2B12BE"/>
    <a:srgbClr val="FF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-102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819"/>
            <a:ext cx="2187356" cy="22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5" y="157079"/>
            <a:ext cx="2331761" cy="1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560388"/>
            <a:ext cx="5480050" cy="411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1" y="5275959"/>
            <a:ext cx="5282183" cy="375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3" y="9264495"/>
            <a:ext cx="2474645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3" y="9264495"/>
            <a:ext cx="2616011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32446"/>
            <a:ext cx="5423548" cy="4274973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3" y="9185957"/>
            <a:ext cx="6139493" cy="78538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E:\Unlocking_Android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Unlocking_Android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214423"/>
            <a:ext cx="863917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642918"/>
            <a:ext cx="8712200" cy="49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2050" name="Picture 2" descr="E:\Unlocking_Android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277507" name="Picture 3" descr="H:\Android\Images\jdk_0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2714620"/>
            <a:ext cx="4800600" cy="3619500"/>
          </a:xfrm>
          <a:prstGeom prst="rect">
            <a:avLst/>
          </a:prstGeom>
          <a:noFill/>
        </p:spPr>
      </p:pic>
      <p:pic>
        <p:nvPicPr>
          <p:cNvPr id="277506" name="Picture 2" descr="H:\Android\Images\jdk_00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14488"/>
            <a:ext cx="4800600" cy="36195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4286248" y="5000636"/>
            <a:ext cx="857256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완료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78530" name="Picture 2" descr="H:\Android\Images\jdk_0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2071678"/>
            <a:ext cx="4800600" cy="36195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4929190" y="5357826"/>
            <a:ext cx="857256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http://www.eclipse.org/downloads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26" name="Picture 2" descr="N:\프리렉_안드로이드\eclips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5026"/>
            <a:ext cx="6948639" cy="456724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071538" y="4500570"/>
            <a:ext cx="5143536" cy="500066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“Eclipse IDE for Java Developers (92MB)”</a:t>
            </a:r>
            <a:r>
              <a:rPr lang="ko-KR" altLang="en-US" dirty="0" smtClean="0"/>
              <a:t>항목에서 자신이 사용중인 시스템에 부합하는 파일을 선택</a:t>
            </a:r>
            <a:endParaRPr lang="en-US" altLang="ko-KR" dirty="0" smtClean="0"/>
          </a:p>
          <a:p>
            <a:pPr lvl="1"/>
            <a:r>
              <a:rPr lang="en-US" dirty="0" smtClean="0"/>
              <a:t>Windows 32bit</a:t>
            </a:r>
          </a:p>
          <a:p>
            <a:pPr lvl="1"/>
            <a:r>
              <a:rPr lang="en-US" dirty="0" smtClean="0"/>
              <a:t>Mac Carbon 32bit</a:t>
            </a:r>
          </a:p>
          <a:p>
            <a:pPr lvl="1"/>
            <a:r>
              <a:rPr lang="en-US" dirty="0" smtClean="0"/>
              <a:t>Mac Cocoa 32bit   64bit</a:t>
            </a:r>
          </a:p>
          <a:p>
            <a:pPr lvl="1"/>
            <a:r>
              <a:rPr lang="en-US" dirty="0" smtClean="0"/>
              <a:t>Linux 32bit    64bit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다운로드가 완료되면 </a:t>
            </a:r>
            <a:r>
              <a:rPr lang="ko-KR" altLang="en-US" dirty="0" err="1" smtClean="0"/>
              <a:t>이클립스를</a:t>
            </a:r>
            <a:r>
              <a:rPr lang="ko-KR" altLang="en-US" dirty="0" smtClean="0"/>
              <a:t> 설치할 </a:t>
            </a:r>
            <a:r>
              <a:rPr lang="ko-KR" altLang="en-US" dirty="0" err="1" smtClean="0"/>
              <a:t>디렉토리에서</a:t>
            </a:r>
            <a:r>
              <a:rPr lang="ko-KR" altLang="en-US" dirty="0" smtClean="0"/>
              <a:t> 압축 해제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그림은 윈도우에서 </a:t>
            </a:r>
            <a:r>
              <a:rPr lang="en-US" altLang="ko-KR" dirty="0" smtClean="0"/>
              <a:t>N </a:t>
            </a:r>
            <a:r>
              <a:rPr lang="ko-KR" altLang="en-US" dirty="0" smtClean="0"/>
              <a:t>드라이브의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Android_devel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디렉터리에서 압축을 해제한 경우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2050" name="Picture 2" descr="N:\프리렉_안드로이드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1" y="2696369"/>
            <a:ext cx="6438921" cy="380446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1643042" y="3357562"/>
            <a:ext cx="1214446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928926" y="3643314"/>
            <a:ext cx="1500198" cy="35719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압축 해제 후 </a:t>
            </a:r>
            <a:r>
              <a:rPr lang="en-US" altLang="ko-KR" dirty="0" smtClean="0"/>
              <a:t>‘eclipse’</a:t>
            </a:r>
            <a:r>
              <a:rPr lang="ko-KR" altLang="en-US" dirty="0" err="1" smtClean="0"/>
              <a:t>디렉토리에서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eclipse.exe </a:t>
            </a:r>
            <a:r>
              <a:rPr lang="ko-KR" altLang="en-US" dirty="0" smtClean="0"/>
              <a:t>파일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Picture 3" descr="N:\프리렉_안드로이드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43116"/>
            <a:ext cx="6396070" cy="426880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2857488" y="4000504"/>
            <a:ext cx="1000132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 </a:t>
            </a:r>
            <a:r>
              <a:rPr lang="en-US" altLang="ko-KR" dirty="0" smtClean="0"/>
              <a:t>(eclipse.exe)</a:t>
            </a:r>
          </a:p>
          <a:p>
            <a:pPr lvl="1"/>
            <a:r>
              <a:rPr lang="ko-KR" altLang="en-US" dirty="0" err="1" smtClean="0"/>
              <a:t>이클립스를</a:t>
            </a:r>
            <a:r>
              <a:rPr lang="ko-KR" altLang="en-US" dirty="0" smtClean="0"/>
              <a:t> 실행시키면 아래와 같은 로고를 볼 수 있으며</a:t>
            </a:r>
            <a:r>
              <a:rPr lang="en-US" altLang="ko-KR" dirty="0" smtClean="0"/>
              <a:t>, ‘Workspace Launcher’</a:t>
            </a:r>
            <a:r>
              <a:rPr lang="ko-KR" altLang="en-US" dirty="0" smtClean="0"/>
              <a:t>대화상자의 </a:t>
            </a:r>
            <a:r>
              <a:rPr lang="en-US" altLang="ko-KR" dirty="0" smtClean="0"/>
              <a:t>‘Workspace’</a:t>
            </a:r>
            <a:r>
              <a:rPr lang="ko-KR" altLang="en-US" dirty="0" smtClean="0"/>
              <a:t>에 이클립스에서 만든 프로그램이 저장될 작업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074" name="Picture 2" descr="N:\프리렉_안드로이드\Snap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571744"/>
            <a:ext cx="4429156" cy="403329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643042" y="5500702"/>
            <a:ext cx="1357322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자유형 6"/>
          <p:cNvSpPr/>
          <p:nvPr/>
        </p:nvSpPr>
        <p:spPr bwMode="auto">
          <a:xfrm>
            <a:off x="3009900" y="4981575"/>
            <a:ext cx="3657600" cy="539750"/>
          </a:xfrm>
          <a:custGeom>
            <a:avLst/>
            <a:gdLst>
              <a:gd name="connsiteX0" fmla="*/ 0 w 3657600"/>
              <a:gd name="connsiteY0" fmla="*/ 523875 h 539750"/>
              <a:gd name="connsiteX1" fmla="*/ 1362075 w 3657600"/>
              <a:gd name="connsiteY1" fmla="*/ 95250 h 539750"/>
              <a:gd name="connsiteX2" fmla="*/ 2743200 w 3657600"/>
              <a:gd name="connsiteY2" fmla="*/ 523875 h 539750"/>
              <a:gd name="connsiteX3" fmla="*/ 3657600 w 3657600"/>
              <a:gd name="connsiteY3" fmla="*/ 0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539750">
                <a:moveTo>
                  <a:pt x="0" y="523875"/>
                </a:moveTo>
                <a:cubicBezTo>
                  <a:pt x="452437" y="309562"/>
                  <a:pt x="904875" y="95250"/>
                  <a:pt x="1362075" y="95250"/>
                </a:cubicBezTo>
                <a:cubicBezTo>
                  <a:pt x="1819275" y="95250"/>
                  <a:pt x="2360613" y="539750"/>
                  <a:pt x="2743200" y="523875"/>
                </a:cubicBezTo>
                <a:cubicBezTo>
                  <a:pt x="3125788" y="508000"/>
                  <a:pt x="3657600" y="0"/>
                  <a:pt x="3657600" y="0"/>
                </a:cubicBezTo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2198" y="4500570"/>
            <a:ext cx="2714644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애플리케이션이 만들어질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디렉토리의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경로를 지정하고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‘OK’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버튼 클릭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 화면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4098" name="Picture 2" descr="N:\프리렉_안드로이드\Snap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785926"/>
            <a:ext cx="6302926" cy="47148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ADT</a:t>
            </a:r>
            <a:r>
              <a:rPr lang="ko-KR" altLang="en-US" dirty="0" smtClean="0"/>
              <a:t>는 이클립스의 플러그인 형태로 동작하므로 </a:t>
            </a:r>
            <a:r>
              <a:rPr lang="ko-KR" altLang="en-US" dirty="0" err="1" smtClean="0"/>
              <a:t>이클립스의</a:t>
            </a:r>
            <a:r>
              <a:rPr lang="ko-KR" altLang="en-US" dirty="0" smtClean="0"/>
              <a:t> 메뉴를 이용하여 설치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이클립스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메뉴에서 </a:t>
            </a:r>
            <a:r>
              <a:rPr lang="en-US" altLang="ko-KR" dirty="0" smtClean="0"/>
              <a:t>‘[Help] </a:t>
            </a:r>
            <a:r>
              <a:rPr lang="en-US" altLang="ko-KR" dirty="0" smtClean="0">
                <a:sym typeface="Wingdings" pitchFamily="2" charset="2"/>
              </a:rPr>
              <a:t> [Install New Software]’</a:t>
            </a:r>
            <a:r>
              <a:rPr lang="ko-KR" altLang="en-US" dirty="0" smtClean="0">
                <a:sym typeface="Wingdings" pitchFamily="2" charset="2"/>
              </a:rPr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122" name="Picture 2" descr="N:\프리렉_안드로이드\Snap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285992"/>
            <a:ext cx="5743590" cy="429647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214678" y="3609975"/>
            <a:ext cx="1571636" cy="176215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‘Install’</a:t>
            </a:r>
            <a:r>
              <a:rPr lang="ko-KR" altLang="en-US" dirty="0" smtClean="0"/>
              <a:t>대화상자에서 </a:t>
            </a:r>
            <a:r>
              <a:rPr lang="en-US" altLang="ko-KR" dirty="0" smtClean="0"/>
              <a:t>‘Add’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r>
              <a:rPr lang="en-US" altLang="ko-KR" dirty="0" smtClean="0"/>
              <a:t>‘Add Site’</a:t>
            </a:r>
            <a:r>
              <a:rPr lang="ko-KR" altLang="en-US" dirty="0" smtClean="0"/>
              <a:t>대화상자의  </a:t>
            </a:r>
            <a:r>
              <a:rPr lang="en-US" altLang="ko-KR" dirty="0" smtClean="0"/>
              <a:t>Name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Android</a:t>
            </a:r>
            <a:r>
              <a:rPr lang="ko-KR" altLang="en-US" dirty="0" smtClean="0"/>
              <a:t>를 입력하고</a:t>
            </a:r>
            <a:r>
              <a:rPr lang="en-US" altLang="ko-KR" dirty="0" smtClean="0"/>
              <a:t>, Location</a:t>
            </a:r>
            <a:r>
              <a:rPr lang="ko-KR" altLang="en-US" dirty="0" smtClean="0"/>
              <a:t>에 </a:t>
            </a:r>
            <a:r>
              <a:rPr lang="en-US" altLang="ko-KR" sz="2000" dirty="0" smtClean="0"/>
              <a:t>‘https://dl-ssl.google.com/android/eclipse’</a:t>
            </a:r>
            <a:r>
              <a:rPr lang="ko-KR" altLang="en-US" dirty="0" smtClean="0"/>
              <a:t>를 입력한 후 </a:t>
            </a:r>
            <a:r>
              <a:rPr lang="en-US" altLang="ko-KR" dirty="0" smtClean="0"/>
              <a:t>‘OK’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6146" name="Picture 2" descr="N:\프리렉_안드로이드\Snap14.tif"/>
          <p:cNvPicPr>
            <a:picLocks noChangeAspect="1" noChangeArrowheads="1"/>
          </p:cNvPicPr>
          <p:nvPr/>
        </p:nvPicPr>
        <p:blipFill>
          <a:blip r:embed="rId2"/>
          <a:srcRect b="26221"/>
          <a:stretch>
            <a:fillRect/>
          </a:stretch>
        </p:blipFill>
        <p:spPr bwMode="auto">
          <a:xfrm>
            <a:off x="1571604" y="2786058"/>
            <a:ext cx="5899938" cy="385765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6643702" y="3786190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143240" y="5286388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143240" y="5572140"/>
            <a:ext cx="2000264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857752" y="6143644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2010.04. 05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533770" y="3714752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2.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개발 환경 구축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‘Developer Tools’</a:t>
            </a:r>
            <a:r>
              <a:rPr lang="ko-KR" altLang="en-US" dirty="0" smtClean="0"/>
              <a:t>를 체크한 후 </a:t>
            </a:r>
            <a:r>
              <a:rPr lang="en-US" altLang="ko-KR" dirty="0" smtClean="0"/>
              <a:t>‘Next’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7170" name="Picture 2" descr="N:\프리렉_안드로이드\Snap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785926"/>
            <a:ext cx="5266490" cy="4667258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928794" y="3500438"/>
            <a:ext cx="3143272" cy="57150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000628" y="6143644"/>
            <a:ext cx="642942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내용 확인 후 </a:t>
            </a:r>
            <a:r>
              <a:rPr lang="en-US" altLang="ko-KR" dirty="0" smtClean="0"/>
              <a:t>‘Next’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8194" name="Picture 2" descr="N:\프리렉_안드로이드\Snap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857364"/>
            <a:ext cx="5218110" cy="462438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2071670" y="2786058"/>
            <a:ext cx="3857652" cy="428628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000628" y="6143644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License </a:t>
            </a:r>
            <a:r>
              <a:rPr lang="ko-KR" altLang="en-US" dirty="0" smtClean="0"/>
              <a:t>확인 및 동의 후 </a:t>
            </a:r>
            <a:r>
              <a:rPr lang="en-US" altLang="ko-KR" dirty="0" smtClean="0"/>
              <a:t>‘Finish’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9218" name="Picture 2" descr="N:\프리렉_안드로이드\Snap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857364"/>
            <a:ext cx="5266270" cy="452915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4786314" y="5143512"/>
            <a:ext cx="2286016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5786446" y="6072206"/>
            <a:ext cx="642942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0242" name="Picture 2" descr="N:\프리렉_안드로이드\Snap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785926"/>
            <a:ext cx="6215106" cy="46491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 과정 중 </a:t>
            </a:r>
            <a:r>
              <a:rPr lang="en-US" altLang="ko-KR" dirty="0" smtClean="0"/>
              <a:t>‘Security Warning’</a:t>
            </a:r>
            <a:r>
              <a:rPr lang="ko-KR" altLang="en-US" dirty="0" smtClean="0"/>
              <a:t>이 나오면 </a:t>
            </a:r>
            <a:r>
              <a:rPr lang="en-US" altLang="ko-KR" dirty="0" smtClean="0"/>
              <a:t>‘OK’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설치 완료 후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1266" name="Picture 2" descr="N:\프리렉_안드로이드\Snap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857364"/>
            <a:ext cx="4343400" cy="1333500"/>
          </a:xfrm>
          <a:prstGeom prst="rect">
            <a:avLst/>
          </a:prstGeom>
          <a:noFill/>
        </p:spPr>
      </p:pic>
      <p:pic>
        <p:nvPicPr>
          <p:cNvPr id="11267" name="Picture 3" descr="N:\프리렉_안드로이드\Snap2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3929066"/>
            <a:ext cx="4369190" cy="135732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4071934" y="2786058"/>
            <a:ext cx="785818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786182" y="4886324"/>
            <a:ext cx="857256" cy="257187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‘Workbench’</a:t>
            </a:r>
            <a:r>
              <a:rPr lang="ko-KR" altLang="en-US" dirty="0" smtClean="0"/>
              <a:t>화면으로 전환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Picture 2" descr="N:\프리렉_안드로이드\Snap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785926"/>
            <a:ext cx="6302926" cy="4714884"/>
          </a:xfrm>
          <a:prstGeom prst="rect">
            <a:avLst/>
          </a:prstGeom>
          <a:noFill/>
        </p:spPr>
      </p:pic>
      <p:sp>
        <p:nvSpPr>
          <p:cNvPr id="6" name="타원 5"/>
          <p:cNvSpPr/>
          <p:nvPr/>
        </p:nvSpPr>
        <p:spPr bwMode="auto">
          <a:xfrm>
            <a:off x="6858016" y="3714752"/>
            <a:ext cx="500066" cy="50006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ADT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Workbench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12290" name="Picture 2" descr="N:\프리렉_안드로이드\Snap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643050"/>
            <a:ext cx="6572296" cy="49163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 SDK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Android SDK Download</a:t>
            </a:r>
          </a:p>
          <a:p>
            <a:pPr lvl="1"/>
            <a:r>
              <a:rPr lang="en-US" altLang="ko-KR" dirty="0" smtClean="0"/>
              <a:t>http://developer.android.com/sdk/index.html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1026" name="Picture 2" descr="N:\프리렉_안드로이드\Snap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079" y="2052649"/>
            <a:ext cx="7335259" cy="4519623"/>
          </a:xfrm>
          <a:prstGeom prst="rect">
            <a:avLst/>
          </a:prstGeom>
          <a:noFill/>
        </p:spPr>
      </p:pic>
      <p:sp>
        <p:nvSpPr>
          <p:cNvPr id="6" name="모서리가 둥근 직사각형 5"/>
          <p:cNvSpPr/>
          <p:nvPr/>
        </p:nvSpPr>
        <p:spPr bwMode="auto">
          <a:xfrm>
            <a:off x="3000364" y="4929198"/>
            <a:ext cx="2214578" cy="1357322"/>
          </a:xfrm>
          <a:prstGeom prst="roundRect">
            <a:avLst>
              <a:gd name="adj" fmla="val 7334"/>
            </a:avLst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SDK </a:t>
            </a:r>
            <a:r>
              <a:rPr lang="ko-KR" altLang="en-US" dirty="0" smtClean="0"/>
              <a:t>압축 해제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2050" name="Picture 2" descr="N:\프리렉_안드로이드\Snap2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857364"/>
            <a:ext cx="5981700" cy="440055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500430" y="3714752"/>
            <a:ext cx="1785950" cy="35719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경로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[Window]-[Preferences]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3074" name="Picture 2" descr="N:\프리렉_안드로이드\Snap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71678"/>
            <a:ext cx="6014815" cy="449936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286116" y="3643314"/>
            <a:ext cx="1500198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장  개발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2-1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</a:t>
            </a:r>
          </a:p>
          <a:p>
            <a:pPr lvl="1"/>
            <a:r>
              <a:rPr lang="ko-KR" altLang="en-US" dirty="0" smtClean="0"/>
              <a:t>부록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r>
              <a:rPr lang="en-US" altLang="ko-KR" dirty="0" smtClean="0"/>
              <a:t>2-2 </a:t>
            </a:r>
            <a:r>
              <a:rPr lang="ko-KR" altLang="en-US" dirty="0" smtClean="0"/>
              <a:t>퍼즐 맞추기</a:t>
            </a:r>
            <a:endParaRPr lang="en-US" altLang="ko-KR" dirty="0" smtClean="0"/>
          </a:p>
          <a:p>
            <a:r>
              <a:rPr lang="en-US" altLang="ko-KR" dirty="0" smtClean="0"/>
              <a:t>2-3 </a:t>
            </a:r>
            <a:r>
              <a:rPr lang="ko-KR" altLang="en-US" dirty="0" err="1" smtClean="0"/>
              <a:t>이클립스에서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</a:t>
            </a:r>
            <a:r>
              <a:rPr lang="ko-KR" altLang="en-US" dirty="0" err="1" smtClean="0"/>
              <a:t>빌드하기</a:t>
            </a:r>
            <a:endParaRPr lang="en-US" altLang="ko-KR" dirty="0" smtClean="0"/>
          </a:p>
          <a:p>
            <a:r>
              <a:rPr lang="en-US" altLang="ko-KR" dirty="0" smtClean="0"/>
              <a:t>2-4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에뮬레이터</a:t>
            </a:r>
            <a:endParaRPr lang="en-US" altLang="ko-KR" dirty="0" smtClean="0"/>
          </a:p>
          <a:p>
            <a:r>
              <a:rPr lang="en-US" altLang="ko-KR" dirty="0" smtClean="0"/>
              <a:t>2-5 </a:t>
            </a:r>
            <a:r>
              <a:rPr lang="ko-KR" altLang="en-US" dirty="0" smtClean="0"/>
              <a:t>디버깅</a:t>
            </a:r>
            <a:endParaRPr lang="en-US" altLang="ko-KR" dirty="0" smtClean="0"/>
          </a:p>
          <a:p>
            <a:r>
              <a:rPr lang="en-US" altLang="ko-KR" dirty="0" smtClean="0"/>
              <a:t>2-6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SDK </a:t>
            </a:r>
            <a:r>
              <a:rPr lang="ko-KR" altLang="en-US" dirty="0" smtClean="0"/>
              <a:t>위치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압축 해제된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디렉터리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4099" name="Picture 3" descr="N:\프리렉_안드로이드\Snap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071678"/>
            <a:ext cx="4500594" cy="3854576"/>
          </a:xfrm>
          <a:prstGeom prst="rect">
            <a:avLst/>
          </a:prstGeom>
          <a:noFill/>
        </p:spPr>
      </p:pic>
      <p:pic>
        <p:nvPicPr>
          <p:cNvPr id="4098" name="Picture 2" descr="N:\프리렉_안드로이드\Snap2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71678"/>
            <a:ext cx="4470780" cy="3829041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6215074" y="2571744"/>
            <a:ext cx="1928826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8143900" y="5286388"/>
            <a:ext cx="642942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7500958" y="5572140"/>
            <a:ext cx="642942" cy="285752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SDK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AVD </a:t>
            </a:r>
            <a:r>
              <a:rPr lang="ko-KR" altLang="en-US" dirty="0" smtClean="0"/>
              <a:t>매니저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5122" name="Picture 2" descr="N:\프리렉_안드로이드\Snap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785926"/>
            <a:ext cx="6322016" cy="472916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962132" y="2043103"/>
            <a:ext cx="214314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설치할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6146" name="Picture 2" descr="N:\프리렉_안드로이드\Snap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857364"/>
            <a:ext cx="7096125" cy="41052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071538" y="2357430"/>
            <a:ext cx="142876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643174" y="2357430"/>
            <a:ext cx="3429024" cy="214314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143768" y="5572140"/>
            <a:ext cx="785818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라이선스 확인 및 </a:t>
            </a:r>
            <a:r>
              <a:rPr lang="en-US" altLang="ko-KR" dirty="0" smtClean="0"/>
              <a:t>SDK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7171" name="Picture 3" descr="N:\프리렉_안드로이드\Snap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857364"/>
            <a:ext cx="7048500" cy="35052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7215206" y="4357694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429388" y="5000636"/>
            <a:ext cx="714380" cy="21431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SDK </a:t>
            </a:r>
            <a:r>
              <a:rPr lang="ko-KR" altLang="en-US" dirty="0" smtClean="0"/>
              <a:t>설치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8194" name="Picture 2" descr="N:\프리렉_안드로이드\Snap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7096125" cy="4105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 개발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개발 환경 구축을 위한 요소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</a:p>
          <a:p>
            <a:pPr lvl="2"/>
            <a:r>
              <a:rPr lang="en-US" altLang="ko-KR" dirty="0" smtClean="0"/>
              <a:t>java.sun.com</a:t>
            </a:r>
          </a:p>
          <a:p>
            <a:pPr lvl="1"/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2"/>
            <a:r>
              <a:rPr lang="en-US" altLang="ko-KR" dirty="0" smtClean="0"/>
              <a:t>www.eclipse.org</a:t>
            </a:r>
          </a:p>
          <a:p>
            <a:pPr lvl="1"/>
            <a:r>
              <a:rPr lang="en-US" altLang="ko-KR" dirty="0" smtClean="0"/>
              <a:t>ADT(Android Development Tools)</a:t>
            </a:r>
          </a:p>
          <a:p>
            <a:pPr lvl="2"/>
            <a:r>
              <a:rPr lang="en-US" altLang="ko-KR" dirty="0" smtClean="0"/>
              <a:t>developer.android.com</a:t>
            </a:r>
          </a:p>
          <a:p>
            <a:pPr lvl="1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SDK(Software Development Kit)</a:t>
            </a:r>
          </a:p>
          <a:p>
            <a:pPr lvl="2"/>
            <a:r>
              <a:rPr lang="en-US" altLang="ko-KR" dirty="0" smtClean="0"/>
              <a:t>developer.android.com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java.sun.com/</a:t>
            </a:r>
            <a:r>
              <a:rPr lang="en-US" altLang="ko-KR" dirty="0" err="1" smtClean="0"/>
              <a:t>javase</a:t>
            </a:r>
            <a:r>
              <a:rPr lang="en-US" altLang="ko-KR" dirty="0" smtClean="0"/>
              <a:t>/downloads/index.jsp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3314" name="Picture 2" descr="N:\프리렉_안드로이드\Snap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071678"/>
            <a:ext cx="5813480" cy="4510817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785918" y="4500570"/>
            <a:ext cx="1071570" cy="928694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</a:t>
            </a:r>
            <a:r>
              <a:rPr lang="en-US" altLang="ko-KR" dirty="0" smtClean="0"/>
              <a:t>(</a:t>
            </a:r>
            <a:r>
              <a:rPr lang="ko-KR" altLang="en-US" dirty="0" smtClean="0"/>
              <a:t>운영체제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선택 후 </a:t>
            </a:r>
            <a:r>
              <a:rPr lang="en-US" altLang="ko-KR" dirty="0" smtClean="0"/>
              <a:t>‘Download’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571604" y="1911765"/>
            <a:ext cx="5949628" cy="4803383"/>
            <a:chOff x="1571604" y="1643050"/>
            <a:chExt cx="5949628" cy="4803383"/>
          </a:xfrm>
        </p:grpSpPr>
        <p:pic>
          <p:nvPicPr>
            <p:cNvPr id="14338" name="Picture 2" descr="N:\프리렉_안드로이드\Snap24.tif"/>
            <p:cNvPicPr>
              <a:picLocks noChangeAspect="1" noChangeArrowheads="1"/>
            </p:cNvPicPr>
            <p:nvPr/>
          </p:nvPicPr>
          <p:blipFill>
            <a:blip r:embed="rId2"/>
            <a:srcRect t="4137" r="2095" b="3296"/>
            <a:stretch>
              <a:fillRect/>
            </a:stretch>
          </p:blipFill>
          <p:spPr bwMode="auto">
            <a:xfrm>
              <a:off x="1571604" y="1643050"/>
              <a:ext cx="5949628" cy="4803383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 bwMode="auto">
            <a:xfrm>
              <a:off x="1928794" y="4248150"/>
              <a:ext cx="1714512" cy="252420"/>
            </a:xfrm>
            <a:prstGeom prst="rect">
              <a:avLst/>
            </a:prstGeom>
            <a:noFill/>
            <a:ln w="571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928794" y="5214950"/>
              <a:ext cx="928694" cy="285752"/>
            </a:xfrm>
            <a:prstGeom prst="rect">
              <a:avLst/>
            </a:prstGeom>
            <a:noFill/>
            <a:ln w="571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</a:t>
            </a:r>
            <a:r>
              <a:rPr lang="en-US" altLang="ko-KR" dirty="0" smtClean="0"/>
              <a:t>– ‘jdk-6u18-windows-i586.exe’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15362" name="Picture 2" descr="N:\프리렉_안드로이드\Snap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928802"/>
            <a:ext cx="6026118" cy="44434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275459" name="Picture 3" descr="H:\Android\Images\jdk_0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2571744"/>
            <a:ext cx="4800600" cy="3619500"/>
          </a:xfrm>
          <a:prstGeom prst="rect">
            <a:avLst/>
          </a:prstGeom>
          <a:noFill/>
        </p:spPr>
      </p:pic>
      <p:pic>
        <p:nvPicPr>
          <p:cNvPr id="275458" name="Picture 2" descr="H:\Android\Images\jdk_00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14488"/>
            <a:ext cx="4800600" cy="36195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3357554" y="5000636"/>
            <a:ext cx="857256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858016" y="5857892"/>
            <a:ext cx="857256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276483" name="Picture 3" descr="H:\Android\Images\jdk_0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2" y="1857364"/>
            <a:ext cx="4800600" cy="3619500"/>
          </a:xfrm>
          <a:prstGeom prst="rect">
            <a:avLst/>
          </a:prstGeom>
          <a:noFill/>
        </p:spPr>
      </p:pic>
      <p:pic>
        <p:nvPicPr>
          <p:cNvPr id="276482" name="Picture 2" descr="H:\Android\Images\jdk_00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00306"/>
            <a:ext cx="4800600" cy="3619500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3357554" y="5786454"/>
            <a:ext cx="857256" cy="214314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58459</TotalTime>
  <Words>466</Words>
  <Application>Microsoft Office PowerPoint</Application>
  <PresentationFormat>화면 슬라이드 쇼(4:3)</PresentationFormat>
  <Paragraphs>134</Paragraphs>
  <Slides>35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강의용</vt:lpstr>
      <vt:lpstr>슬라이드 1</vt:lpstr>
      <vt:lpstr>언로킹 안드로이드 Unlocking Android</vt:lpstr>
      <vt:lpstr>제 2 장  개발 환경 구축</vt:lpstr>
      <vt:lpstr>안드로이드 애플리케이션 개발 환경 구축</vt:lpstr>
      <vt:lpstr>JDK 설치</vt:lpstr>
      <vt:lpstr>JDK 설치</vt:lpstr>
      <vt:lpstr>JDK 설치</vt:lpstr>
      <vt:lpstr>JDK 설치</vt:lpstr>
      <vt:lpstr>JDK 설치</vt:lpstr>
      <vt:lpstr>JDK 설치</vt:lpstr>
      <vt:lpstr>JDK 설치</vt:lpstr>
      <vt:lpstr>이클립스(eclipse)</vt:lpstr>
      <vt:lpstr>이클립스(eclipse)</vt:lpstr>
      <vt:lpstr>이클립스(eclipse)</vt:lpstr>
      <vt:lpstr>이클립스(eclipse)</vt:lpstr>
      <vt:lpstr>이클립스(eclipse)</vt:lpstr>
      <vt:lpstr>이클립스(eclipse)</vt:lpstr>
      <vt:lpstr>ADT 설치</vt:lpstr>
      <vt:lpstr>ADT 설치</vt:lpstr>
      <vt:lpstr>ADT 설치</vt:lpstr>
      <vt:lpstr>ADT 설치</vt:lpstr>
      <vt:lpstr>ADT 설치</vt:lpstr>
      <vt:lpstr>ADT 설치</vt:lpstr>
      <vt:lpstr>ADT 설치</vt:lpstr>
      <vt:lpstr>ADT 설치</vt:lpstr>
      <vt:lpstr>ADT 설치</vt:lpstr>
      <vt:lpstr>Android SDK 설치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2591</cp:revision>
  <dcterms:created xsi:type="dcterms:W3CDTF">2007-01-10T02:18:44Z</dcterms:created>
  <dcterms:modified xsi:type="dcterms:W3CDTF">2010-04-05T17:08:41Z</dcterms:modified>
</cp:coreProperties>
</file>